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F92E67-8ADA-40B0-BA36-6A4185D7E9E5}" v="1" dt="2023-08-03T02:18:55.6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3F92E67-8ADA-40B0-BA36-6A4185D7E9E5}"/>
    <pc:docChg chg="custSel modSld">
      <pc:chgData name="Narelle Wheaton" userId="6e1b2b30-480e-4f91-806b-6735d5b9e446" providerId="ADAL" clId="{83F92E67-8ADA-40B0-BA36-6A4185D7E9E5}" dt="2023-08-03T02:19:17.937" v="50" actId="1076"/>
      <pc:docMkLst>
        <pc:docMk/>
      </pc:docMkLst>
      <pc:sldChg chg="modSp mod">
        <pc:chgData name="Narelle Wheaton" userId="6e1b2b30-480e-4f91-806b-6735d5b9e446" providerId="ADAL" clId="{83F92E67-8ADA-40B0-BA36-6A4185D7E9E5}" dt="2023-08-03T02:17:58.220" v="18" actId="1076"/>
        <pc:sldMkLst>
          <pc:docMk/>
          <pc:sldMk cId="1303005790" sldId="256"/>
        </pc:sldMkLst>
        <pc:spChg chg="mod">
          <ac:chgData name="Narelle Wheaton" userId="6e1b2b30-480e-4f91-806b-6735d5b9e446" providerId="ADAL" clId="{83F92E67-8ADA-40B0-BA36-6A4185D7E9E5}" dt="2023-08-03T02:17:58.220" v="18" actId="1076"/>
          <ac:spMkLst>
            <pc:docMk/>
            <pc:sldMk cId="1303005790" sldId="256"/>
            <ac:spMk id="3" creationId="{1D37C445-842E-493D-9F10-59F3F1D70628}"/>
          </ac:spMkLst>
        </pc:spChg>
      </pc:sldChg>
      <pc:sldChg chg="modSp mod">
        <pc:chgData name="Narelle Wheaton" userId="6e1b2b30-480e-4f91-806b-6735d5b9e446" providerId="ADAL" clId="{83F92E67-8ADA-40B0-BA36-6A4185D7E9E5}" dt="2023-08-03T02:18:05.369" v="21" actId="404"/>
        <pc:sldMkLst>
          <pc:docMk/>
          <pc:sldMk cId="1295224556" sldId="257"/>
        </pc:sldMkLst>
        <pc:spChg chg="mod">
          <ac:chgData name="Narelle Wheaton" userId="6e1b2b30-480e-4f91-806b-6735d5b9e446" providerId="ADAL" clId="{83F92E67-8ADA-40B0-BA36-6A4185D7E9E5}" dt="2023-08-03T02:18:05.369" v="21" actId="404"/>
          <ac:spMkLst>
            <pc:docMk/>
            <pc:sldMk cId="1295224556" sldId="257"/>
            <ac:spMk id="3" creationId="{1D37C445-842E-493D-9F10-59F3F1D70628}"/>
          </ac:spMkLst>
        </pc:spChg>
      </pc:sldChg>
      <pc:sldChg chg="modSp mod">
        <pc:chgData name="Narelle Wheaton" userId="6e1b2b30-480e-4f91-806b-6735d5b9e446" providerId="ADAL" clId="{83F92E67-8ADA-40B0-BA36-6A4185D7E9E5}" dt="2023-08-03T02:18:22.754" v="28" actId="1076"/>
        <pc:sldMkLst>
          <pc:docMk/>
          <pc:sldMk cId="2080164615" sldId="258"/>
        </pc:sldMkLst>
        <pc:spChg chg="mod">
          <ac:chgData name="Narelle Wheaton" userId="6e1b2b30-480e-4f91-806b-6735d5b9e446" providerId="ADAL" clId="{83F92E67-8ADA-40B0-BA36-6A4185D7E9E5}" dt="2023-08-03T02:18:22.754" v="28" actId="1076"/>
          <ac:spMkLst>
            <pc:docMk/>
            <pc:sldMk cId="2080164615" sldId="258"/>
            <ac:spMk id="3" creationId="{1D37C445-842E-493D-9F10-59F3F1D70628}"/>
          </ac:spMkLst>
        </pc:spChg>
      </pc:sldChg>
      <pc:sldChg chg="modSp mod">
        <pc:chgData name="Narelle Wheaton" userId="6e1b2b30-480e-4f91-806b-6735d5b9e446" providerId="ADAL" clId="{83F92E67-8ADA-40B0-BA36-6A4185D7E9E5}" dt="2023-08-03T02:18:45.183" v="38" actId="1076"/>
        <pc:sldMkLst>
          <pc:docMk/>
          <pc:sldMk cId="1875500198" sldId="259"/>
        </pc:sldMkLst>
        <pc:spChg chg="mod">
          <ac:chgData name="Narelle Wheaton" userId="6e1b2b30-480e-4f91-806b-6735d5b9e446" providerId="ADAL" clId="{83F92E67-8ADA-40B0-BA36-6A4185D7E9E5}" dt="2023-08-03T02:18:45.183" v="38" actId="1076"/>
          <ac:spMkLst>
            <pc:docMk/>
            <pc:sldMk cId="1875500198" sldId="259"/>
            <ac:spMk id="3" creationId="{1D37C445-842E-493D-9F10-59F3F1D70628}"/>
          </ac:spMkLst>
        </pc:spChg>
      </pc:sldChg>
      <pc:sldChg chg="delSp modSp mod">
        <pc:chgData name="Narelle Wheaton" userId="6e1b2b30-480e-4f91-806b-6735d5b9e446" providerId="ADAL" clId="{83F92E67-8ADA-40B0-BA36-6A4185D7E9E5}" dt="2023-08-03T02:19:09.237" v="46" actId="1076"/>
        <pc:sldMkLst>
          <pc:docMk/>
          <pc:sldMk cId="3253031428" sldId="260"/>
        </pc:sldMkLst>
        <pc:spChg chg="mod">
          <ac:chgData name="Narelle Wheaton" userId="6e1b2b30-480e-4f91-806b-6735d5b9e446" providerId="ADAL" clId="{83F92E67-8ADA-40B0-BA36-6A4185D7E9E5}" dt="2023-08-03T02:19:09.237" v="46" actId="1076"/>
          <ac:spMkLst>
            <pc:docMk/>
            <pc:sldMk cId="3253031428" sldId="260"/>
            <ac:spMk id="3" creationId="{1D37C445-842E-493D-9F10-59F3F1D70628}"/>
          </ac:spMkLst>
        </pc:spChg>
        <pc:spChg chg="del">
          <ac:chgData name="Narelle Wheaton" userId="6e1b2b30-480e-4f91-806b-6735d5b9e446" providerId="ADAL" clId="{83F92E67-8ADA-40B0-BA36-6A4185D7E9E5}" dt="2023-08-03T02:18:53.631" v="39" actId="21"/>
          <ac:spMkLst>
            <pc:docMk/>
            <pc:sldMk cId="3253031428" sldId="260"/>
            <ac:spMk id="4" creationId="{C1F49859-8785-4529-A6DB-7C7EED7D70A7}"/>
          </ac:spMkLst>
        </pc:spChg>
      </pc:sldChg>
      <pc:sldChg chg="modSp mod">
        <pc:chgData name="Narelle Wheaton" userId="6e1b2b30-480e-4f91-806b-6735d5b9e446" providerId="ADAL" clId="{83F92E67-8ADA-40B0-BA36-6A4185D7E9E5}" dt="2023-08-03T02:18:32.223" v="32" actId="1076"/>
        <pc:sldMkLst>
          <pc:docMk/>
          <pc:sldMk cId="3880262566" sldId="261"/>
        </pc:sldMkLst>
        <pc:spChg chg="mod">
          <ac:chgData name="Narelle Wheaton" userId="6e1b2b30-480e-4f91-806b-6735d5b9e446" providerId="ADAL" clId="{83F92E67-8ADA-40B0-BA36-6A4185D7E9E5}" dt="2023-08-03T02:18:32.223" v="32" actId="1076"/>
          <ac:spMkLst>
            <pc:docMk/>
            <pc:sldMk cId="3880262566" sldId="261"/>
            <ac:spMk id="3" creationId="{1D37C445-842E-493D-9F10-59F3F1D70628}"/>
          </ac:spMkLst>
        </pc:spChg>
      </pc:sldChg>
      <pc:sldChg chg="addSp modSp mod">
        <pc:chgData name="Narelle Wheaton" userId="6e1b2b30-480e-4f91-806b-6735d5b9e446" providerId="ADAL" clId="{83F92E67-8ADA-40B0-BA36-6A4185D7E9E5}" dt="2023-08-03T02:19:17.937" v="50" actId="1076"/>
        <pc:sldMkLst>
          <pc:docMk/>
          <pc:sldMk cId="2374141929" sldId="263"/>
        </pc:sldMkLst>
        <pc:spChg chg="add mod">
          <ac:chgData name="Narelle Wheaton" userId="6e1b2b30-480e-4f91-806b-6735d5b9e446" providerId="ADAL" clId="{83F92E67-8ADA-40B0-BA36-6A4185D7E9E5}" dt="2023-08-03T02:18:55.675" v="40"/>
          <ac:spMkLst>
            <pc:docMk/>
            <pc:sldMk cId="2374141929" sldId="263"/>
            <ac:spMk id="2" creationId="{EBC048EF-B705-1268-51E6-F42B7F4C7C35}"/>
          </ac:spMkLst>
        </pc:spChg>
        <pc:spChg chg="mod">
          <ac:chgData name="Narelle Wheaton" userId="6e1b2b30-480e-4f91-806b-6735d5b9e446" providerId="ADAL" clId="{83F92E67-8ADA-40B0-BA36-6A4185D7E9E5}" dt="2023-08-03T02:19:17.937" v="50" actId="1076"/>
          <ac:spMkLst>
            <pc:docMk/>
            <pc:sldMk cId="2374141929" sldId="263"/>
            <ac:spMk id="3" creationId="{1D37C445-842E-493D-9F10-59F3F1D706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84513-7CA2-47B2-9B23-8E8A225371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66CEFB-2728-4966-B69A-AF43845709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0D34B-B49C-48D2-87B1-55D00167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901F0-F98F-4EC6-AB51-8C2205047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D47C3-5498-4143-85C6-31778994D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737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D2C25-0F9D-4EB8-B668-1497B042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AFE59A-EAB5-413E-91A2-D21ADFBA22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9406D-59C7-438C-945F-D254AD0E0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75121-54E8-417A-B1CD-A6C677509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8F822-9C54-43A2-BC5F-F00F6CD27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3993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987025-8B8D-4FDA-A7A6-58FF428C52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18665E-9CCD-48DA-9103-C9B98E23A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6B48E-7E45-492D-90BC-C97928201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95BC34-0AD0-465C-BF29-68B2681F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A6100-1834-4C26-AEFB-A4817B10A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84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8E339-8FCF-4DB5-9AFE-09E00A080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D5D46-1666-4A40-97AC-E6CF5DB62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65BFC-8BE5-47A0-8495-DC95B78C5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6B629-788B-41D0-9F36-D2242D48B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890DE-DB67-41BA-87C0-D063271F1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801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FD1F5-4310-4226-83FD-B074DA3ED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3778E7-B6E4-431F-A6DD-632DFAFEFD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79EBB9-A6DF-40F3-AFBC-67BBAA70F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5F27D-C10C-4265-87B3-1A64EB92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A2903-4046-43F5-B061-2B765AA92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0042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4B882-605A-4F5D-852C-086BA1C24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45A0F-7E79-4E7C-A849-D61CDF121B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40B629-E938-43F4-A3B0-FF5BB2A653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7BC915-7176-475F-83A1-88196CCC1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4BE9CE-72FC-41CE-894E-8D1027DD7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D63FCA-87F5-4075-8BA9-821F09B4C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891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D817-A8FD-4475-941E-DBF3333C7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9D4C3D-5972-4220-9362-C13317B6AA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F2DA74-1142-4316-B6D9-E7B34ED49A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23AD3E-34EA-42BC-9DF1-5228E3700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1C3CE9-9492-420E-A287-3E720FFBFD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26DF26-A9B8-4C2D-866B-04879CE95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FFE209-F1B3-42EB-9BB0-2345906BC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68BAB2-79DF-4FF8-B4B7-EAC4D33AB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7915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20BE0-636C-4B94-A3A0-EF9D56D6E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C3FD6C-E572-47AE-95A3-6027D0378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2D7287-00C4-4D3A-AE87-22635EDC5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E5DFC3-A3E5-4F7E-AE79-5D81A278B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8644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0F3C56-CF3E-435C-8A49-94D680AAD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3BA9A6-AF15-4C45-8A9B-F9293F635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615ED-FABE-4E2B-BDAA-A021EDE95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6427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7519B-BD1E-45A0-A070-FE7396351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032C6-5BD4-4662-94E9-AE3F8B906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7103AF-AC24-437B-B171-F00EBEAD0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2FF8AE-5ADB-4F36-9C85-D0487AB46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FDD19-8F94-4C30-8DBC-66A173EA6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533716-5AA4-4997-AFE9-D93B69794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1570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9D95D-025C-45B4-94C8-E46059449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916951-2126-4733-83F3-5F31AB492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C41B01-1EC9-43BC-913B-90759B9715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95A005-2BB0-4098-9BD6-8B3E0E88B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EE1BF-3637-47F6-A138-1DEC715D4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B6658-1AF3-489B-A8E6-B6C3E70C7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868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1151E5-4BC1-4CB3-AC67-BCECCB9EC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291D2-1116-4CE5-8FE2-E574CC4DB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2C72C-5AC0-48FB-ADB5-80B71B8585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A7AB5-5424-429B-82B2-CCEB552D195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5E83D-DAF7-4084-9604-593F70E184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A5DEC-AA8A-4F0F-8ACB-D70C0FDF41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7A0C8-21F3-47AC-9B51-264392386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082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6312"/>
            <a:ext cx="9144000" cy="49053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Son of God goes forth to war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kingly crown to 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blood red banner streams afar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follows in His train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best can drink His cup of woe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Triumphant over pain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patient bears His cross below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follows in His train</a:t>
            </a:r>
          </a:p>
        </p:txBody>
      </p:sp>
    </p:spTree>
    <p:extLst>
      <p:ext uri="{BB962C8B-B14F-4D97-AF65-F5344CB8AC3E}">
        <p14:creationId xmlns:p14="http://schemas.microsoft.com/office/powerpoint/2010/main" val="1303005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31432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</p:spTree>
    <p:extLst>
      <p:ext uri="{BB962C8B-B14F-4D97-AF65-F5344CB8AC3E}">
        <p14:creationId xmlns:p14="http://schemas.microsoft.com/office/powerpoint/2010/main" val="1295224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95634"/>
            <a:ext cx="9144000" cy="4866732"/>
          </a:xfrm>
        </p:spPr>
        <p:txBody>
          <a:bodyPr>
            <a:normAutofit fontScale="92500"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300" b="0" i="0" dirty="0">
                <a:solidFill>
                  <a:schemeClr val="bg1"/>
                </a:solidFill>
                <a:effectLst/>
              </a:rPr>
              <a:t>The martyr first whose eagle eye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Could pierce beyond the grave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Who saw his Master in the sky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called on Him to save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Like Him with pardon on His tongue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In midst of mortal pain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He prayed for them that did the wrong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Who follows in His train</a:t>
            </a:r>
          </a:p>
        </p:txBody>
      </p:sp>
    </p:spTree>
    <p:extLst>
      <p:ext uri="{BB962C8B-B14F-4D97-AF65-F5344CB8AC3E}">
        <p14:creationId xmlns:p14="http://schemas.microsoft.com/office/powerpoint/2010/main" val="2080164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57375"/>
            <a:ext cx="9144000" cy="31432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</p:spTree>
    <p:extLst>
      <p:ext uri="{BB962C8B-B14F-4D97-AF65-F5344CB8AC3E}">
        <p14:creationId xmlns:p14="http://schemas.microsoft.com/office/powerpoint/2010/main" val="3880262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3648"/>
            <a:ext cx="9144000" cy="509070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 glorious band the chosen few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whom the Spirit came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Twelve valiant saints their hope they knew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mocked the cross and flame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met the tyrant's brandished steel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lion's gory mane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bowed their necks the death to feel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follows in their train</a:t>
            </a:r>
          </a:p>
        </p:txBody>
      </p:sp>
    </p:spTree>
    <p:extLst>
      <p:ext uri="{BB962C8B-B14F-4D97-AF65-F5344CB8AC3E}">
        <p14:creationId xmlns:p14="http://schemas.microsoft.com/office/powerpoint/2010/main" val="1875500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3143250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</p:spTree>
    <p:extLst>
      <p:ext uri="{BB962C8B-B14F-4D97-AF65-F5344CB8AC3E}">
        <p14:creationId xmlns:p14="http://schemas.microsoft.com/office/powerpoint/2010/main" val="1870963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8547"/>
            <a:ext cx="9144000" cy="508090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 noble army men and boys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matron and the maid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Around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Saviour's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throne rejoice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robes of light arrayed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climbed the steep ascent of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peril toil and pain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God to us may grace be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follow in their train</a:t>
            </a:r>
          </a:p>
        </p:txBody>
      </p:sp>
    </p:spTree>
    <p:extLst>
      <p:ext uri="{BB962C8B-B14F-4D97-AF65-F5344CB8AC3E}">
        <p14:creationId xmlns:p14="http://schemas.microsoft.com/office/powerpoint/2010/main" val="3253031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37C445-842E-493D-9F10-59F3F1D706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57375"/>
            <a:ext cx="9144000" cy="31432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C048EF-B705-1268-51E6-F42B7F4C7C35}"/>
              </a:ext>
            </a:extLst>
          </p:cNvPr>
          <p:cNvSpPr txBox="1"/>
          <p:nvPr/>
        </p:nvSpPr>
        <p:spPr>
          <a:xfrm>
            <a:off x="333375" y="5689938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3920529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 | Reginald Heber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374141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387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2022-06-27T06:03:53Z</dcterms:created>
  <dcterms:modified xsi:type="dcterms:W3CDTF">2023-08-03T02:19:19Z</dcterms:modified>
</cp:coreProperties>
</file>